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823" autoAdjust="0"/>
    <p:restoredTop sz="86389"/>
  </p:normalViewPr>
  <p:slideViewPr>
    <p:cSldViewPr snapToGrid="0">
      <p:cViewPr>
        <p:scale>
          <a:sx n="110" d="100"/>
          <a:sy n="110" d="100"/>
        </p:scale>
        <p:origin x="14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5E3B3-AE67-7948-B489-D937C670977A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D2E4F-ED6D-FC48-8326-219FB545D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2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2H – no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81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Broken puzzle – 1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49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Broken puzzle – 3 differences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37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C7C9-762C-7AF9-1CEE-E60CB1540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A1881-7479-745F-1589-582BD2277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AB5DD-9D15-112A-5508-C103BFB0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CD168-EA2E-9EDE-AFEE-4A28DA17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AC53D-9A94-5197-2889-B1F32C6E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9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9B12-7C4D-C734-A0F7-881C5BD9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670B4-8F8F-9DB0-9422-AD7FEF136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ABD93-46C2-5011-2756-0E6C8ADB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7859B-D734-8841-58D4-D52DA65B9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2D9C-A06B-7982-9B5D-061FE14FC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83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C10027-DBB8-8E51-D2A8-A3077E85D8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3013D-5895-17F5-7D45-8EA0511E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C5BBF-CC90-F250-AABF-2858A02B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1ED22-1545-79E4-7BA6-D9D4D7366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6D57C-364D-A720-DED8-4473A9D4B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3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CF85D-C203-8CC0-5330-7B7A3C167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FECE6-464A-CF45-6D61-11D92B4E6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CEC50-9FF1-920D-19F8-034B182C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98B13-4BCC-A366-82C4-9B5B064A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43499-2E90-390F-1DCA-755D1625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7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1888-A323-BE17-69EE-2FA6C0429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90DD2-7274-3814-4A0F-F2169BA0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EEE5D-FC5B-C51F-D413-7A1BDEC7F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81FA8-F6F0-F400-5BF3-C9DC9B85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66B62-0759-98E6-C922-1E094AD5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17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4FCB-D509-DD64-29EC-2D1BA97E9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91DB6-E9DF-35C7-2EFD-19303EE8B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A5A57-8CFE-08BF-E9A5-84849B177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4EC584-15E3-61C7-7F9F-19A603655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C3F44-0F3B-71BB-B981-77F303627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3CF32-75E5-375A-B497-55269584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1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A573-E719-8250-9282-3C474CA5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032D3-5AB8-954A-FEAA-B936E766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074BA-F29E-B772-28E2-17FA97C1C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A9A56-C555-3D0C-31F8-AD90E82873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9D267-892D-E1E1-AD51-3B17E20740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58E1A-0DDD-935E-FB59-0D796928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4E583-D665-1244-06F3-78F6E0B9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B19444-E4EB-05E7-DEDF-55691E1F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6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9DF4-38C7-F591-1CF7-27E55D87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3CFD5-F269-4563-722C-EAAB0284E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C9EFBA-54BC-5182-7652-1D0CD425D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AA9964-1AE5-C32F-B682-005D6B6F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78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4568B-86CA-A8F0-F330-0C50F752F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048AC-944C-C0EC-353E-78220DD9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B8F97-2245-BD85-8A8E-F4DB72C85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1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9E099-3EB3-9DCA-B179-2F0FE4F2E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05E24-4F13-ED9E-311D-8AED04BCA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01831-15AA-94CB-8143-8948DC760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24A54-7412-F354-E7B5-0717540D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F49B6-A987-B951-A159-A2EAA3830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E883C-0FC8-E6AC-29FE-47194900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5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6B1B-D28F-8F4A-E69E-5630D3560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072B8C-00B1-0EE4-7B8C-6DB4A136C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18505-5532-AEA5-B9D6-48B2D1688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7DC7-A54D-92D8-E972-F80E2AF01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2612-DD97-D65C-EF3D-7C1C2299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75D30-F3CB-9619-92AD-CF64D18F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4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E5E65E-6B56-64AE-E706-31FCD8B1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065F2-7921-0BE2-C288-4415B0329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11DE-FF20-F9ED-30F3-CAE9BF0EE1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16F17-6802-10F5-000F-B9AFC8964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19FAF-D73D-5DC3-8DA0-F57C54426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6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video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../media/media3.mp4"/><Relationship Id="rId7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-think-do-3diff">
            <a:hlinkClick r:id="" action="ppaction://media"/>
            <a:extLst>
              <a:ext uri="{FF2B5EF4-FFF2-40B4-BE49-F238E27FC236}">
                <a16:creationId xmlns:a16="http://schemas.microsoft.com/office/drawing/2014/main" id="{04C4DAFC-5789-23E6-C808-D21D2EDB4BC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3244" y="208400"/>
            <a:ext cx="5725511" cy="3220600"/>
          </a:xfrm>
          <a:prstGeom prst="rect">
            <a:avLst/>
          </a:prstGeom>
        </p:spPr>
      </p:pic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4A6E9B-D6CD-027C-D848-013F26C20133}"/>
              </a:ext>
            </a:extLst>
          </p:cNvPr>
          <p:cNvSpPr/>
          <p:nvPr/>
        </p:nvSpPr>
        <p:spPr>
          <a:xfrm>
            <a:off x="6210300" y="3524250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160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1"/>
    </mc:Choice>
    <mc:Fallback xmlns="">
      <p:transition spd="slow" advTm="12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8" grpId="0" animBg="1"/>
    </p:bldLst>
  </p:timing>
  <p:extLst>
    <p:ext uri="{E180D4A7-C9FB-4DFB-919C-405C955672EB}">
      <p14:showEvtLst xmlns:p14="http://schemas.microsoft.com/office/powerpoint/2010/main">
        <p14:playEvt time="1673" objId="4"/>
        <p14:stopEvt time="10798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pic>
        <p:nvPicPr>
          <p:cNvPr id="2" name="broken_puzzle_2E">
            <a:hlinkClick r:id="" action="ppaction://media"/>
            <a:extLst>
              <a:ext uri="{FF2B5EF4-FFF2-40B4-BE49-F238E27FC236}">
                <a16:creationId xmlns:a16="http://schemas.microsoft.com/office/drawing/2014/main" id="{0F7D0E7F-0918-3C2D-D0F6-0F8041B67C2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21934" y="246119"/>
            <a:ext cx="5636821" cy="31707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12D0FE-9361-6228-261E-315D29EEA838}"/>
              </a:ext>
            </a:extLst>
          </p:cNvPr>
          <p:cNvSpPr/>
          <p:nvPr/>
        </p:nvSpPr>
        <p:spPr>
          <a:xfrm>
            <a:off x="2905125" y="3524851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5592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45"/>
    </mc:Choice>
    <mc:Fallback>
      <p:transition spd="slow" advTm="17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  <p:extLst>
    <p:ext uri="{E180D4A7-C9FB-4DFB-919C-405C955672EB}">
      <p14:showEvtLst xmlns:p14="http://schemas.microsoft.com/office/powerpoint/2010/main">
        <p14:playEvt time="4090" objId="2"/>
        <p14:stopEvt time="16649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12D0FE-9361-6228-261E-315D29EEA838}"/>
              </a:ext>
            </a:extLst>
          </p:cNvPr>
          <p:cNvSpPr/>
          <p:nvPr/>
        </p:nvSpPr>
        <p:spPr>
          <a:xfrm>
            <a:off x="6195188" y="3555104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broken_puzzle_2H">
            <a:hlinkClick r:id="" action="ppaction://media"/>
            <a:extLst>
              <a:ext uri="{FF2B5EF4-FFF2-40B4-BE49-F238E27FC236}">
                <a16:creationId xmlns:a16="http://schemas.microsoft.com/office/drawing/2014/main" id="{B8A6D36E-E92F-43F1-A16F-AD7464713FF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92738" y="227010"/>
            <a:ext cx="5604900" cy="31527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3604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17"/>
    </mc:Choice>
    <mc:Fallback>
      <p:transition spd="slow" advTm="19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E180D4A7-C9FB-4DFB-919C-405C955672EB}">
      <p14:showEvtLst xmlns:p14="http://schemas.microsoft.com/office/powerpoint/2010/main">
        <p14:playEvt time="7107" objId="31"/>
        <p14:stopEvt time="18922" objId="31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1662</TotalTime>
  <Words>17</Words>
  <Application>Microsoft Macintosh PowerPoint</Application>
  <PresentationFormat>Widescreen</PresentationFormat>
  <Paragraphs>6</Paragraphs>
  <Slides>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Asaba, Mika</cp:lastModifiedBy>
  <cp:revision>12</cp:revision>
  <dcterms:created xsi:type="dcterms:W3CDTF">2023-12-18T22:29:06Z</dcterms:created>
  <dcterms:modified xsi:type="dcterms:W3CDTF">2024-04-04T20:29:50Z</dcterms:modified>
</cp:coreProperties>
</file>

<file path=docProps/thumbnail.jpeg>
</file>